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4" r:id="rId2"/>
    <p:sldId id="265" r:id="rId3"/>
    <p:sldId id="256" r:id="rId4"/>
    <p:sldId id="258" r:id="rId5"/>
    <p:sldId id="257" r:id="rId6"/>
    <p:sldId id="259" r:id="rId7"/>
    <p:sldId id="262" r:id="rId8"/>
    <p:sldId id="260" r:id="rId9"/>
    <p:sldId id="261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EA934-7813-4710-87F1-DAFCFDD51F56}" v="96" dt="2025-03-13T11:05:43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48" autoAdjust="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6B32D-8A4F-4D3B-A176-6B6B7D327A9F}" type="datetimeFigureOut">
              <a:rPr lang="en-IN" smtClean="0"/>
              <a:t>13-03-2025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8CB75-AB3B-48A6-B6CF-976A7661F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3230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47E9-13EF-EB33-E768-F8E1506EF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A41A5-C6CE-DB79-B4D9-5D304E13E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7DB1C-EECC-3777-9BCA-810E884F0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9FF28-15F7-4D6A-AD47-76476AD1322E}" type="datetime1">
              <a:rPr lang="en-IN" smtClean="0"/>
              <a:t>13-03-2025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D5AA3-7BBD-2E49-249F-05061AB7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C5AEF-A44A-A530-3555-CC6CB42FE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143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1A6C7-6F8F-E5E4-BEA3-31373852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33A10-086A-E328-1E3E-38958D62C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8309D-EC86-28E9-4301-94AFFDA5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A6F8-DAC5-4DAB-A009-DA29AEFE558C}" type="datetime1">
              <a:rPr lang="en-IN" smtClean="0"/>
              <a:t>13-03-2025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7F348-0B2E-6ABB-1000-21718D2E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50D46-B658-AD85-2FFF-9A65A0E5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44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5F4A2-E3EC-3F96-4557-008D55BD9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FEB2F-C5B3-AE3C-B193-1D0889324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CA818-5A25-1509-8B1A-6C7A53BC3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3B503-3419-4E58-A786-CE7A64813AC9}" type="datetime1">
              <a:rPr lang="en-IN" smtClean="0"/>
              <a:t>13-03-2025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2296A-0C65-AE44-1BD6-073BB0C4E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EECD5-E508-A0F2-1E88-DD669799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047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9502B-7914-F8C7-7188-AE6DF2B4F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AE6B2-780D-6A6B-6D10-3D77A469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7F59A-F05D-ADBB-36AA-3BCA8DCF5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0D310-D4A6-D035-6AB4-13E2C536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839E4-EDF4-40FE-8C66-17EB4390D30D}" type="datetime1">
              <a:rPr lang="en-IN" smtClean="0"/>
              <a:t>13-03-2025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B316F-A648-CDF7-97D1-ACF9E21CE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CE085-4C6B-1CA9-4141-04CDAF67B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43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5027B-3462-6B67-19A8-9606863B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E6FE8-98AD-C704-03DA-BBBA0E245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B895E-BE0E-E604-45EA-F4DA72905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1B52E3-EBC8-164D-D320-56254BD9C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3567EE-085B-B1BC-0010-3952C7B67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05A637-E806-FB92-B945-942D0FB55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03768-A275-4F97-9633-FDEF38811093}" type="datetime1">
              <a:rPr lang="en-IN" smtClean="0"/>
              <a:t>13-03-2025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8C0DCF-1338-EB43-7FC0-86B403A32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310148-0808-593A-226D-5C2C1A1EE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96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5C25C-3017-62EC-C350-CA3940FD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8580E-AE6F-9DA9-5131-FB0ABF0D0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145A-B814-4991-9F88-A99D7809B960}" type="datetime1">
              <a:rPr lang="en-IN" smtClean="0"/>
              <a:t>13-03-2025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F5DA97-3567-417C-9F24-F70885FAF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258050-B460-D654-B894-344D9C500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84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3E2723-B1D9-457A-3176-F0736F6C2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B11D-B51F-4475-85BB-8008E0F1B644}" type="datetime1">
              <a:rPr lang="en-IN" smtClean="0"/>
              <a:t>13-03-2025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B27AFD-91AC-20BB-E483-709E27308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2EA78-BBDC-4142-A80C-FF93FD035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336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3725-8E39-4669-9AEB-3392AE6EE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56F9B-89E1-D8EB-942A-43413CAB9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242DB-E444-EA19-5B4B-A28D26D13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C6717-8E3F-9E3A-9D92-2ED176D4B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21B1-EA13-40E7-B7D6-38F5EC1FD757}" type="datetime1">
              <a:rPr lang="en-IN" smtClean="0"/>
              <a:t>13-03-2025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3974B5-78DF-A710-B826-7FC133A8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3AF6D-F1F2-0AB3-E349-2251669E2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99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B57C2-B3FD-1E1B-D0B0-D642497E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234A13-E1C6-44AB-C3E6-3D1A7AA2E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9BA6E-29BD-8CC1-5693-55F5ED9D8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66070-D209-DF47-E18F-C6CA216C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8F18B-08B2-4AFC-B6A3-5533BED6A754}" type="datetime1">
              <a:rPr lang="en-IN" smtClean="0"/>
              <a:t>13-03-2025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2B1A1-A2BA-E7BA-266C-4D677B3B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F7946-01C6-B11B-8B39-63E805663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499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6DDC-F861-8101-C019-D15D8E8F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B29930-C0E3-C88D-580F-002B5FEE4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11E24-375D-627C-3589-81DCF7F08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38D9-9E79-4037-9785-766814B3F4DB}" type="datetime1">
              <a:rPr lang="en-IN" smtClean="0"/>
              <a:t>13-03-2025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52990-8524-1CF6-6E1E-8D12E01B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81065-CB3B-3EB0-113B-6A3AE0A9D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897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2F96B3-B73A-D1D1-3AA2-813BE68E9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E1253-1C7F-48CC-9121-D9F6D3C7E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CD114-E4B8-C068-EE0B-00864851C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6628-9F62-4C0A-8CED-902BC3342A80}" type="datetime1">
              <a:rPr lang="en-IN" smtClean="0"/>
              <a:t>13-03-2025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4F6F6-675B-F453-25EA-00C9C809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3BE0D-3826-3554-93A4-8130B5805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332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8000"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0E47D7-B161-EE00-9185-977E0FCB7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E9275-4D56-78DE-6F41-284667F86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CE1EC-9AA6-24E9-6750-40ACED3AE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8F3ADE-25F2-4FB4-AAE7-BBD416968ABF}" type="datetime1">
              <a:rPr lang="en-IN" smtClean="0"/>
              <a:t>13-03-2025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4342A-ABC7-3719-D82D-ACB6D634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F9B4F-E981-6173-E49A-819458A3C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6AACA2-13DF-461F-9EAA-FC1405D03E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040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looking at a painting of a religious event&#10;&#10;AI-generated content may be incorrect.">
            <a:extLst>
              <a:ext uri="{FF2B5EF4-FFF2-40B4-BE49-F238E27FC236}">
                <a16:creationId xmlns:a16="http://schemas.microsoft.com/office/drawing/2014/main" id="{19BD089A-9738-1F06-419F-978C269C1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4" b="31244"/>
          <a:stretch/>
        </p:blipFill>
        <p:spPr>
          <a:xfrm>
            <a:off x="426720" y="456406"/>
            <a:ext cx="11277600" cy="5943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A6410-86A3-6497-339A-14DDC13D1A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91600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3537B11D-B51F-4475-85BB-8008E0F1B644}" type="datetime1">
              <a:rPr lang="en-IN" sz="1100">
                <a:solidFill>
                  <a:srgbClr val="FFFFFF"/>
                </a:solidFill>
              </a:rPr>
              <a:pPr algn="r">
                <a:spcAft>
                  <a:spcPts val="600"/>
                </a:spcAft>
              </a:pPr>
              <a:t>13-03-2025</a:t>
            </a:fld>
            <a:endParaRPr lang="en-IN" sz="1100">
              <a:solidFill>
                <a:srgbClr val="FFFF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9325E9-2D87-89C2-4F9C-6AE2AF32E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E6AACA2-13DF-461F-9EAA-FC1405D03E02}" type="slidenum">
              <a:rPr lang="en-IN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IN" sz="1100">
              <a:solidFill>
                <a:srgbClr val="FFFFFF"/>
              </a:solidFill>
            </a:endParaRPr>
          </a:p>
        </p:txBody>
      </p:sp>
      <p:pic>
        <p:nvPicPr>
          <p:cNvPr id="9" name="Jagannathastallkam">
            <a:hlinkClick r:id="" action="ppaction://media"/>
            <a:extLst>
              <a:ext uri="{FF2B5EF4-FFF2-40B4-BE49-F238E27FC236}">
                <a16:creationId xmlns:a16="http://schemas.microsoft.com/office/drawing/2014/main" id="{065D5B51-216C-5217-DED7-C50F72E81A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180" y="63851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1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frame with flowers and a white border&#10;&#10;AI-generated content may be incorrect.">
            <a:extLst>
              <a:ext uri="{FF2B5EF4-FFF2-40B4-BE49-F238E27FC236}">
                <a16:creationId xmlns:a16="http://schemas.microsoft.com/office/drawing/2014/main" id="{20C097BD-EC34-AA42-8BAB-7AD6B5F4A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85" r="1" b="275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FDE24F-BDF9-C591-0EC1-B90964503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37B11D-B51F-4475-85BB-8008E0F1B644}" type="datetime1">
              <a:rPr lang="en-IN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13-03-2025</a:t>
            </a:fld>
            <a:endParaRPr lang="en-IN">
              <a:solidFill>
                <a:srgbClr val="FFFF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0E3E0C-6568-4620-8089-C8698E9A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E6AACA2-13DF-461F-9EAA-FC1405D03E02}" type="slidenum">
              <a:rPr lang="en-IN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IN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DD6657-066F-6E79-27A9-AF9725BA5BB9}"/>
              </a:ext>
            </a:extLst>
          </p:cNvPr>
          <p:cNvSpPr/>
          <p:nvPr/>
        </p:nvSpPr>
        <p:spPr>
          <a:xfrm>
            <a:off x="3512219" y="1689142"/>
            <a:ext cx="555312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l-IN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</a:rPr>
              <a:t>ശ്രീ ജഗന്നാഥ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FCE545-CC57-31D5-B22C-6322D9143690}"/>
              </a:ext>
            </a:extLst>
          </p:cNvPr>
          <p:cNvSpPr/>
          <p:nvPr/>
        </p:nvSpPr>
        <p:spPr>
          <a:xfrm>
            <a:off x="3993951" y="2672367"/>
            <a:ext cx="507139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ml-IN" sz="7200" b="1" dirty="0">
                <a:ln/>
              </a:rPr>
              <a:t>അഷ്ടകം</a:t>
            </a:r>
          </a:p>
        </p:txBody>
      </p:sp>
    </p:spTree>
    <p:extLst>
      <p:ext uri="{BB962C8B-B14F-4D97-AF65-F5344CB8AC3E}">
        <p14:creationId xmlns:p14="http://schemas.microsoft.com/office/powerpoint/2010/main" val="330554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4000">
        <p14:ripple/>
      </p:transition>
    </mc:Choice>
    <mc:Fallback>
      <p:transition spd="slow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ster with text and images of people dancing&#10;&#10;AI-generated content may be incorrect.">
            <a:extLst>
              <a:ext uri="{FF2B5EF4-FFF2-40B4-BE49-F238E27FC236}">
                <a16:creationId xmlns:a16="http://schemas.microsoft.com/office/drawing/2014/main" id="{6D00D7D9-5B1E-F749-0152-51D6D10D4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163285"/>
            <a:ext cx="4343399" cy="6531429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85E5E34-189F-47A6-425E-D14D36819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DF065-7C7D-4C5E-9E16-D994EAC957FA}" type="datetime1">
              <a:rPr lang="en-IN" smtClean="0"/>
              <a:t>13-03-2025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B9917-4261-D5DB-7B1A-510D3870F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1744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55FAC6-2620-0774-DFD9-2B9065B44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B11D-B51F-4475-85BB-8008E0F1B644}" type="datetime1">
              <a:rPr lang="en-IN" smtClean="0"/>
              <a:t>13-03-2025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A4F5B5-AD6D-3420-0A39-93DC6902F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4</a:t>
            </a:fld>
            <a:endParaRPr lang="en-IN"/>
          </a:p>
        </p:txBody>
      </p:sp>
      <p:pic>
        <p:nvPicPr>
          <p:cNvPr id="5" name="Picture 4" descr="A group of statues with text&#10;&#10;AI-generated content may be incorrect.">
            <a:extLst>
              <a:ext uri="{FF2B5EF4-FFF2-40B4-BE49-F238E27FC236}">
                <a16:creationId xmlns:a16="http://schemas.microsoft.com/office/drawing/2014/main" id="{0CD8CBB0-3150-988B-08F5-E21E4CCB2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234" y="0"/>
            <a:ext cx="4569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11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D4A147-7896-E97F-666D-37BEC587B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03E3B-14D0-4EFE-B2FC-7EE4BDF7C75C}" type="datetime1">
              <a:rPr lang="en-IN" smtClean="0"/>
              <a:t>13-03-2025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ECC8B5-D47C-28FD-DA6F-427D5030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5</a:t>
            </a:fld>
            <a:endParaRPr lang="en-IN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39890A70-3C67-342F-F50A-6744BD7A2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226" y="0"/>
            <a:ext cx="4569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347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2F3ACC-A316-50CF-62B0-379A947A9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B11D-B51F-4475-85BB-8008E0F1B644}" type="datetime1">
              <a:rPr lang="en-IN" smtClean="0"/>
              <a:t>13-03-2025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46251C-CA7C-8650-ECF3-B638D1F86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6</a:t>
            </a:fld>
            <a:endParaRPr lang="en-IN"/>
          </a:p>
        </p:txBody>
      </p:sp>
      <p:pic>
        <p:nvPicPr>
          <p:cNvPr id="5" name="Picture 4" descr="A group of colorful objects&#10;&#10;AI-generated content may be incorrect.">
            <a:extLst>
              <a:ext uri="{FF2B5EF4-FFF2-40B4-BE49-F238E27FC236}">
                <a16:creationId xmlns:a16="http://schemas.microsoft.com/office/drawing/2014/main" id="{0AE9BF61-E332-0F23-61F4-96AF25BCC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07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E58D6B-E84D-2E42-2E9B-F0053F98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B11D-B51F-4475-85BB-8008E0F1B644}" type="datetime1">
              <a:rPr lang="en-IN" smtClean="0"/>
              <a:t>13-03-2025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2B320C-666A-A8DE-D732-7BF183A5C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7</a:t>
            </a:fld>
            <a:endParaRPr lang="en-IN"/>
          </a:p>
        </p:txBody>
      </p:sp>
      <p:pic>
        <p:nvPicPr>
          <p:cNvPr id="5" name="Picture 4" descr="A poster with text and images of people dancing&#10;&#10;AI-generated content may be incorrect.">
            <a:extLst>
              <a:ext uri="{FF2B5EF4-FFF2-40B4-BE49-F238E27FC236}">
                <a16:creationId xmlns:a16="http://schemas.microsoft.com/office/drawing/2014/main" id="{F05A961C-C333-B3E0-F7B9-61D76A4EC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10" y="0"/>
            <a:ext cx="4574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631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D4E997-17D6-71A5-3DDF-790D83505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B11D-B51F-4475-85BB-8008E0F1B644}" type="datetime1">
              <a:rPr lang="en-IN" smtClean="0"/>
              <a:t>13-03-2025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9321B7-8F47-D5E4-3735-92E1888C7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8</a:t>
            </a:fld>
            <a:endParaRPr lang="en-IN"/>
          </a:p>
        </p:txBody>
      </p:sp>
      <p:pic>
        <p:nvPicPr>
          <p:cNvPr id="5" name="Picture 4" descr="A cartoon of a god&#10;&#10;AI-generated content may be incorrect.">
            <a:extLst>
              <a:ext uri="{FF2B5EF4-FFF2-40B4-BE49-F238E27FC236}">
                <a16:creationId xmlns:a16="http://schemas.microsoft.com/office/drawing/2014/main" id="{6AA37361-7069-F1E7-F876-D262760BA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29" y="0"/>
            <a:ext cx="45743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087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281EB2-EEC1-18BE-F003-621C1A6A9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B11D-B51F-4475-85BB-8008E0F1B644}" type="datetime1">
              <a:rPr lang="en-IN" smtClean="0"/>
              <a:t>13-03-2025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3F73A4-3199-C0A7-864A-20178BEE9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9</a:t>
            </a:fld>
            <a:endParaRPr lang="en-IN"/>
          </a:p>
        </p:txBody>
      </p:sp>
      <p:pic>
        <p:nvPicPr>
          <p:cNvPr id="5" name="Picture 4" descr="A poster with a picture of a person praying&#10;&#10;AI-generated content may be incorrect.">
            <a:extLst>
              <a:ext uri="{FF2B5EF4-FFF2-40B4-BE49-F238E27FC236}">
                <a16:creationId xmlns:a16="http://schemas.microsoft.com/office/drawing/2014/main" id="{A5B109FF-3A54-4DEC-1D67-8BB487C11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601" y="0"/>
            <a:ext cx="4576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158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267EE-634A-25BF-1827-EFEACB51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B11D-B51F-4475-85BB-8008E0F1B644}" type="datetime1">
              <a:rPr lang="en-IN" smtClean="0"/>
              <a:t>13-03-2025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585CF7-2A37-3F79-5F80-F37157C46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ACA2-13DF-461F-9EAA-FC1405D03E02}" type="slidenum">
              <a:rPr lang="en-IN" smtClean="0"/>
              <a:t>10</a:t>
            </a:fld>
            <a:endParaRPr lang="en-IN"/>
          </a:p>
        </p:txBody>
      </p:sp>
      <p:pic>
        <p:nvPicPr>
          <p:cNvPr id="5" name="Picture 4" descr="A group of colorful masks&#10;&#10;AI-generated content may be incorrect.">
            <a:extLst>
              <a:ext uri="{FF2B5EF4-FFF2-40B4-BE49-F238E27FC236}">
                <a16:creationId xmlns:a16="http://schemas.microsoft.com/office/drawing/2014/main" id="{920AE4F5-7BED-0168-BE9C-D22FF4F66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227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4000">
        <p15:prstTrans prst="curtains"/>
      </p:transition>
    </mc:Choice>
    <mc:Fallback>
      <p:transition spd="slow"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women wearing masks&#10;&#10;AI-generated content may be incorrect.">
            <a:extLst>
              <a:ext uri="{FF2B5EF4-FFF2-40B4-BE49-F238E27FC236}">
                <a16:creationId xmlns:a16="http://schemas.microsoft.com/office/drawing/2014/main" id="{9556A591-3CD9-7B78-73B8-606A630C0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90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19DE54-E3E2-E6EB-948B-4F22562A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37B11D-B51F-4475-85BB-8008E0F1B644}" type="datetime1">
              <a:rPr lang="en-IN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13-03-2025</a:t>
            </a:fld>
            <a:endParaRPr lang="en-IN">
              <a:solidFill>
                <a:srgbClr val="FFFF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8AE774-A396-D6AB-F0A7-A5966E553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E6AACA2-13DF-461F-9EAA-FC1405D03E02}" type="slidenum">
              <a:rPr lang="en-IN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2369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 advTm="4000">
        <p15:prstTrans prst="origami"/>
      </p:transition>
    </mc:Choice>
    <mc:Fallback>
      <p:transition spd="slow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25</Words>
  <Application>Microsoft Office PowerPoint</Application>
  <PresentationFormat>Widescreen</PresentationFormat>
  <Paragraphs>24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ADLaM Display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guruprasad Nair</dc:creator>
  <cp:lastModifiedBy>guruprasad Nair</cp:lastModifiedBy>
  <cp:revision>3</cp:revision>
  <dcterms:created xsi:type="dcterms:W3CDTF">2025-03-13T09:04:54Z</dcterms:created>
  <dcterms:modified xsi:type="dcterms:W3CDTF">2025-03-13T11:29:47Z</dcterms:modified>
</cp:coreProperties>
</file>